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84" r:id="rId4"/>
    <p:sldId id="285" r:id="rId5"/>
    <p:sldId id="280" r:id="rId6"/>
    <p:sldId id="281" r:id="rId7"/>
    <p:sldId id="274" r:id="rId8"/>
    <p:sldId id="275" r:id="rId9"/>
    <p:sldId id="277" r:id="rId10"/>
    <p:sldId id="278" r:id="rId11"/>
    <p:sldId id="282" r:id="rId12"/>
    <p:sldId id="283" r:id="rId13"/>
    <p:sldId id="279" r:id="rId14"/>
    <p:sldId id="258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F15"/>
    <a:srgbClr val="EF7F24"/>
    <a:srgbClr val="095983"/>
    <a:srgbClr val="2255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4660"/>
  </p:normalViewPr>
  <p:slideViewPr>
    <p:cSldViewPr>
      <p:cViewPr>
        <p:scale>
          <a:sx n="100" d="100"/>
          <a:sy n="100" d="100"/>
        </p:scale>
        <p:origin x="-946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DC1D-DA13-4856-891D-7B3570229C70}" type="datetimeFigureOut">
              <a:rPr lang="el-GR" smtClean="0"/>
              <a:pPr/>
              <a:t>26/7/2024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FE8D-C341-4E40-8904-8783D4515E3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213" y="2587751"/>
            <a:ext cx="4811573" cy="1682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1000100" y="357166"/>
            <a:ext cx="2786082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Απόστολος </a:t>
            </a:r>
            <a:r>
              <a:rPr lang="el-GR" sz="2000" b="1" dirty="0" err="1" smtClean="0"/>
              <a:t>Κανέλλος</a:t>
            </a:r>
            <a:endParaRPr lang="el-GR" sz="2000" b="1" dirty="0"/>
          </a:p>
        </p:txBody>
      </p:sp>
      <p:pic>
        <p:nvPicPr>
          <p:cNvPr id="22" name="21 - Εικόνα" descr="σή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21209" cy="521209"/>
          </a:xfrm>
          <a:prstGeom prst="rect">
            <a:avLst/>
          </a:prstGeom>
        </p:spPr>
      </p:pic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/>
          </a:bodyPr>
          <a:lstStyle/>
          <a:p>
            <a:r>
              <a:rPr lang="el-GR" sz="38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Ανακύκλωση</a:t>
            </a:r>
            <a:endParaRPr lang="el-GR" sz="3800" b="1" i="1" dirty="0">
              <a:solidFill>
                <a:srgbClr val="8AFF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- Εικόνα" descr="IMG-4709699c7a56e61b23cc0283e187fe7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79" y="2143116"/>
            <a:ext cx="3107292" cy="3732635"/>
          </a:xfrm>
          <a:prstGeom prst="rect">
            <a:avLst/>
          </a:prstGeom>
        </p:spPr>
      </p:pic>
      <p:pic>
        <p:nvPicPr>
          <p:cNvPr id="9" name="8 - Εικόνα" descr="IMG-4709699c7a56e61b23cc0283e187fe7c-V.jpg"/>
          <p:cNvPicPr>
            <a:picLocks noChangeAspect="1"/>
          </p:cNvPicPr>
          <p:nvPr/>
        </p:nvPicPr>
        <p:blipFill>
          <a:blip r:embed="rId4"/>
          <a:srcRect t="4979" b="5394"/>
          <a:stretch>
            <a:fillRect/>
          </a:stretch>
        </p:blipFill>
        <p:spPr>
          <a:xfrm>
            <a:off x="1000100" y="2071678"/>
            <a:ext cx="7055718" cy="385765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213" y="2587751"/>
            <a:ext cx="4811573" cy="1682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1000100" y="357166"/>
            <a:ext cx="2786082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Katarina </a:t>
            </a:r>
            <a:r>
              <a:rPr lang="en-US" sz="2000" b="1" dirty="0" err="1" smtClean="0"/>
              <a:t>Jevtic</a:t>
            </a:r>
            <a:endParaRPr lang="el-GR" sz="2000" b="1" dirty="0"/>
          </a:p>
        </p:txBody>
      </p:sp>
      <p:pic>
        <p:nvPicPr>
          <p:cNvPr id="22" name="21 - Εικόνα" descr="σή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21209" cy="521209"/>
          </a:xfrm>
          <a:prstGeom prst="rect">
            <a:avLst/>
          </a:prstGeom>
        </p:spPr>
      </p:pic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/>
          </a:bodyPr>
          <a:lstStyle/>
          <a:p>
            <a:r>
              <a:rPr lang="el-GR" sz="3800" b="1" i="1" dirty="0" err="1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Κομποστοποίηση</a:t>
            </a:r>
            <a:endParaRPr lang="el-GR" sz="3800" b="1" i="1" dirty="0">
              <a:solidFill>
                <a:srgbClr val="8AFF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- Εικόνα" descr="IMG-4709699c7a56e61b23cc0283e187fe7c-V.jpg"/>
          <p:cNvPicPr>
            <a:picLocks noChangeAspect="1"/>
          </p:cNvPicPr>
          <p:nvPr/>
        </p:nvPicPr>
        <p:blipFill>
          <a:blip r:embed="rId3"/>
          <a:srcRect l="17671" t="3828" r="17533"/>
          <a:stretch>
            <a:fillRect/>
          </a:stretch>
        </p:blipFill>
        <p:spPr>
          <a:xfrm>
            <a:off x="2285984" y="2285992"/>
            <a:ext cx="4714908" cy="3589759"/>
          </a:xfrm>
          <a:prstGeom prst="rect">
            <a:avLst/>
          </a:prstGeom>
        </p:spPr>
      </p:pic>
      <p:pic>
        <p:nvPicPr>
          <p:cNvPr id="9" name="8 - Εικόνα" descr="IMG-4709699c7a56e61b23cc0283e187fe7c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177447"/>
            <a:ext cx="4714908" cy="3806850"/>
          </a:xfrm>
          <a:prstGeom prst="rect">
            <a:avLst/>
          </a:prstGeom>
        </p:spPr>
      </p:pic>
      <p:pic>
        <p:nvPicPr>
          <p:cNvPr id="12" name="11 - Εικόνα" descr="IMG-4709699c7a56e61b23cc0283e187fe7c-V.jpg"/>
          <p:cNvPicPr>
            <a:picLocks noChangeAspect="1"/>
          </p:cNvPicPr>
          <p:nvPr/>
        </p:nvPicPr>
        <p:blipFill>
          <a:blip r:embed="rId5"/>
          <a:srcRect b="3280"/>
          <a:stretch>
            <a:fillRect/>
          </a:stretch>
        </p:blipFill>
        <p:spPr>
          <a:xfrm>
            <a:off x="777041" y="2714621"/>
            <a:ext cx="7732794" cy="2714643"/>
          </a:xfrm>
          <a:prstGeom prst="rect">
            <a:avLst/>
          </a:prstGeom>
        </p:spPr>
      </p:pic>
      <p:pic>
        <p:nvPicPr>
          <p:cNvPr id="13" name="12 - Εικόνα" descr="IMG-4709699c7a56e61b23cc0283e187fe7c-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77" y="2500307"/>
            <a:ext cx="7628612" cy="3143270"/>
          </a:xfrm>
          <a:prstGeom prst="rect">
            <a:avLst/>
          </a:prstGeom>
        </p:spPr>
      </p:pic>
      <p:pic>
        <p:nvPicPr>
          <p:cNvPr id="14" name="13 - Εικόνα" descr="IMG-4709699c7a56e61b23cc0283e187fe7c-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606" y="1857764"/>
            <a:ext cx="4515848" cy="4428354"/>
          </a:xfrm>
          <a:prstGeom prst="rect">
            <a:avLst/>
          </a:prstGeom>
        </p:spPr>
      </p:pic>
      <p:pic>
        <p:nvPicPr>
          <p:cNvPr id="16" name="15 - Εικόνα" descr="IMG-4709699c7a56e61b23cc0283e187fe7c-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048" y="1819578"/>
            <a:ext cx="5485472" cy="450392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213" y="2587751"/>
            <a:ext cx="4811573" cy="1682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1000100" y="357166"/>
            <a:ext cx="2357454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Σοφία </a:t>
            </a:r>
            <a:r>
              <a:rPr lang="el-GR" sz="2000" b="1" dirty="0" err="1" smtClean="0"/>
              <a:t>Λέσκου</a:t>
            </a:r>
            <a:endParaRPr lang="el-GR" sz="2000" b="1" dirty="0"/>
          </a:p>
        </p:txBody>
      </p:sp>
      <p:pic>
        <p:nvPicPr>
          <p:cNvPr id="22" name="21 - Εικόνα" descr="σή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21209" cy="521209"/>
          </a:xfrm>
          <a:prstGeom prst="rect">
            <a:avLst/>
          </a:prstGeom>
        </p:spPr>
      </p:pic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/>
          </a:bodyPr>
          <a:lstStyle/>
          <a:p>
            <a:r>
              <a:rPr lang="el-GR" sz="3800" b="1" i="1" dirty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l-GR" sz="38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ριν</a:t>
            </a: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πετάξετε οτιδήποτε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στους κάδους…</a:t>
            </a:r>
            <a:endParaRPr lang="el-GR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 - Θέση περιεχομένου"/>
          <p:cNvSpPr txBox="1">
            <a:spLocks/>
          </p:cNvSpPr>
          <p:nvPr/>
        </p:nvSpPr>
        <p:spPr>
          <a:xfrm>
            <a:off x="457200" y="1857364"/>
            <a:ext cx="8229600" cy="1428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FF15"/>
                </a:solidFill>
                <a:uLnTx/>
                <a:uFillTx/>
                <a:latin typeface="+mn-lt"/>
                <a:ea typeface="+mn-ea"/>
                <a:cs typeface="+mn-cs"/>
              </a:rPr>
              <a:t>σκεφτείτε τρόπους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επαναχρησιμοποίησης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ή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δωρεάς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του</a:t>
            </a:r>
          </a:p>
        </p:txBody>
      </p:sp>
      <p:pic>
        <p:nvPicPr>
          <p:cNvPr id="26" name="25 - Εικόνα" descr="IMG-4709699c7a56e61b23cc0283e187fe7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3571900" cy="3209129"/>
          </a:xfrm>
          <a:prstGeom prst="rect">
            <a:avLst/>
          </a:prstGeom>
        </p:spPr>
      </p:pic>
      <p:pic>
        <p:nvPicPr>
          <p:cNvPr id="27" name="26 - Εικόνα" descr="IMG-8c8eb31de4ca7247acee5d3a5962274e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286124"/>
            <a:ext cx="3214710" cy="3214710"/>
          </a:xfrm>
          <a:prstGeom prst="rect">
            <a:avLst/>
          </a:prstGeom>
        </p:spPr>
      </p:pic>
      <p:pic>
        <p:nvPicPr>
          <p:cNvPr id="28" name="27 - Εικόνα" descr="IMG-dd3b65bef94be85c9e144a18832d654c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286124"/>
            <a:ext cx="3214710" cy="321471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4" grpId="0"/>
      <p:bldP spid="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213" y="2587751"/>
            <a:ext cx="4811573" cy="1682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1000100" y="357166"/>
            <a:ext cx="2786082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Έφη </a:t>
            </a:r>
            <a:r>
              <a:rPr lang="el-GR" sz="2000" b="1" dirty="0" err="1" smtClean="0"/>
              <a:t>Ζέκτθι</a:t>
            </a:r>
            <a:endParaRPr lang="el-GR" sz="2000" b="1" dirty="0"/>
          </a:p>
        </p:txBody>
      </p:sp>
      <p:pic>
        <p:nvPicPr>
          <p:cNvPr id="22" name="21 - Εικόνα" descr="σή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21209" cy="521209"/>
          </a:xfrm>
          <a:prstGeom prst="rect">
            <a:avLst/>
          </a:prstGeom>
        </p:spPr>
      </p:pic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/>
          </a:bodyPr>
          <a:lstStyle/>
          <a:p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Κρατάμε τις </a:t>
            </a:r>
            <a:r>
              <a:rPr lang="el-GR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παραλίες</a:t>
            </a: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8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καθαρές</a:t>
            </a:r>
            <a:endParaRPr lang="el-GR" sz="3800" b="1" i="1" dirty="0">
              <a:solidFill>
                <a:srgbClr val="8AFF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- Εικόνα" descr="IMG-4709699c7a56e61b23cc0283e187fe7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14488"/>
            <a:ext cx="6200185" cy="4712141"/>
          </a:xfrm>
          <a:prstGeom prst="rect">
            <a:avLst/>
          </a:prstGeom>
        </p:spPr>
      </p:pic>
      <p:pic>
        <p:nvPicPr>
          <p:cNvPr id="9" name="8 - Εικόνα" descr="IMG-4709699c7a56e61b23cc0283e187fe7c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276" y="1714488"/>
            <a:ext cx="4797089" cy="4712141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213" y="2587751"/>
            <a:ext cx="4811573" cy="1682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1000100" y="357166"/>
            <a:ext cx="2928958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err="1" smtClean="0"/>
              <a:t>Μπιόρντι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Ζέκτθι</a:t>
            </a:r>
            <a:endParaRPr lang="el-GR" sz="2000" b="1" dirty="0"/>
          </a:p>
        </p:txBody>
      </p:sp>
      <p:pic>
        <p:nvPicPr>
          <p:cNvPr id="22" name="21 - Εικόνα" descr="σή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21209" cy="521209"/>
          </a:xfrm>
          <a:prstGeom prst="rect">
            <a:avLst/>
          </a:prstGeom>
        </p:spPr>
      </p:pic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l-GR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πετάμε σκουπίδια στους κάδους…</a:t>
            </a:r>
            <a:b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είναι γεμάτοι</a:t>
            </a: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- Εικόνα" descr="IMG-4709699c7a56e61b23cc0283e187fe7c-V.jpg"/>
          <p:cNvPicPr>
            <a:picLocks noChangeAspect="1"/>
          </p:cNvPicPr>
          <p:nvPr/>
        </p:nvPicPr>
        <p:blipFill>
          <a:blip r:embed="rId3"/>
          <a:srcRect b="8612"/>
          <a:stretch>
            <a:fillRect/>
          </a:stretch>
        </p:blipFill>
        <p:spPr>
          <a:xfrm>
            <a:off x="2714612" y="2500306"/>
            <a:ext cx="3823762" cy="377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571472" y="1571612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Τα</a:t>
            </a:r>
            <a:r>
              <a:rPr kumimoji="0" lang="el-GR" sz="3800" b="1" i="1" u="none" strike="noStrike" kern="1200" cap="none" spc="0" normalizeH="0" noProof="0" dirty="0" smtClean="0">
                <a:ln>
                  <a:noFill/>
                </a:ln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κρατάμε στους κήπους μας!</a:t>
            </a:r>
            <a:endParaRPr kumimoji="0" lang="el-GR" sz="3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213" y="2587751"/>
            <a:ext cx="4811573" cy="1682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1000100" y="357166"/>
            <a:ext cx="2928958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Δημήτρης </a:t>
            </a:r>
            <a:r>
              <a:rPr lang="el-GR" sz="2000" b="1" dirty="0" err="1" smtClean="0"/>
              <a:t>Καραμανλίδης</a:t>
            </a:r>
            <a:endParaRPr lang="el-GR" sz="2000" b="1" dirty="0"/>
          </a:p>
        </p:txBody>
      </p:sp>
      <p:pic>
        <p:nvPicPr>
          <p:cNvPr id="22" name="21 - Εικόνα" descr="σή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21209" cy="521209"/>
          </a:xfrm>
          <a:prstGeom prst="rect">
            <a:avLst/>
          </a:prstGeom>
        </p:spPr>
      </p:pic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l-GR" sz="38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Ογκώδη…</a:t>
            </a:r>
            <a:br>
              <a:rPr lang="el-GR" sz="38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Άγιο Παύλο</a:t>
            </a:r>
            <a:endParaRPr lang="el-GR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- Εικόνα" descr="IMG-4709699c7a56e61b23cc0283e187fe7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011474"/>
            <a:ext cx="5500726" cy="413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IMG-4709699c7a56e61b23cc0283e187fe7c-V.jpg"/>
          <p:cNvPicPr>
            <a:picLocks noChangeAspect="1"/>
          </p:cNvPicPr>
          <p:nvPr/>
        </p:nvPicPr>
        <p:blipFill>
          <a:blip r:embed="rId4"/>
          <a:srcRect r="10016"/>
          <a:stretch>
            <a:fillRect/>
          </a:stretch>
        </p:blipFill>
        <p:spPr>
          <a:xfrm>
            <a:off x="1225890" y="1989621"/>
            <a:ext cx="6417944" cy="409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213" y="2587751"/>
            <a:ext cx="4811573" cy="1682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1000100" y="357166"/>
            <a:ext cx="2786082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Κωνσταντίνος </a:t>
            </a:r>
            <a:r>
              <a:rPr lang="el-GR" sz="2000" b="1" dirty="0" err="1" smtClean="0"/>
              <a:t>Κίτσιος</a:t>
            </a:r>
            <a:endParaRPr lang="el-GR" sz="2000" b="1" dirty="0"/>
          </a:p>
        </p:txBody>
      </p:sp>
      <p:pic>
        <p:nvPicPr>
          <p:cNvPr id="22" name="21 - Εικόνα" descr="σή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21209" cy="521209"/>
          </a:xfrm>
          <a:prstGeom prst="rect">
            <a:avLst/>
          </a:prstGeom>
        </p:spPr>
      </p:pic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Εάν</a:t>
            </a:r>
            <a:r>
              <a:rPr lang="el-GR" sz="38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</a:t>
            </a: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μπορείτε να </a:t>
            </a:r>
            <a:r>
              <a:rPr lang="el-GR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κομποστοποιήσετε</a:t>
            </a:r>
            <a:r>
              <a:rPr lang="el-GR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</a:t>
            </a: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</a:t>
            </a:r>
            <a:r>
              <a:rPr lang="el-GR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κάψετε</a:t>
            </a:r>
            <a:r>
              <a:rPr lang="el-GR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l-GR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 - Θέση περιεχομένου"/>
          <p:cNvSpPr txBox="1">
            <a:spLocks/>
          </p:cNvSpPr>
          <p:nvPr/>
        </p:nvSpPr>
        <p:spPr>
          <a:xfrm>
            <a:off x="457200" y="1928802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l-G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βάλτε </a:t>
            </a:r>
            <a:r>
              <a:rPr lang="el-G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σε </a:t>
            </a:r>
            <a:r>
              <a:rPr lang="el-GR" sz="32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σακούλα </a:t>
            </a:r>
            <a:r>
              <a:rPr lang="el-G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έπειτα</a:t>
            </a:r>
            <a:r>
              <a:rPr lang="el-GR" sz="32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</a:t>
            </a:r>
            <a:r>
              <a:rPr lang="el-GR" sz="3200" b="1" i="1" dirty="0" smtClean="0">
                <a:solidFill>
                  <a:srgbClr val="8A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κάδο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25 - Εικόνα" descr="IMG-4709699c7a56e61b23cc0283e187fe7c-V.jpg"/>
          <p:cNvPicPr>
            <a:picLocks noChangeAspect="1"/>
          </p:cNvPicPr>
          <p:nvPr/>
        </p:nvPicPr>
        <p:blipFill>
          <a:blip r:embed="rId3"/>
          <a:srcRect l="3002" t="24557" r="2109"/>
          <a:stretch>
            <a:fillRect/>
          </a:stretch>
        </p:blipFill>
        <p:spPr>
          <a:xfrm>
            <a:off x="428596" y="2786058"/>
            <a:ext cx="8346266" cy="3732635"/>
          </a:xfrm>
          <a:prstGeom prst="rect">
            <a:avLst/>
          </a:prstGeom>
        </p:spPr>
      </p:pic>
      <p:pic>
        <p:nvPicPr>
          <p:cNvPr id="10" name="9 - Εικόνα" descr="IMG-4709699c7a56e61b23cc0283e187fe7c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31" y="2786058"/>
            <a:ext cx="6635795" cy="3732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- Εικόνα" descr="IMG-4709699c7a56e61b23cc0283e187fe7c-V.jpg"/>
          <p:cNvPicPr>
            <a:picLocks noChangeAspect="1"/>
          </p:cNvPicPr>
          <p:nvPr/>
        </p:nvPicPr>
        <p:blipFill>
          <a:blip r:embed="rId5" cstate="print"/>
          <a:srcRect r="47741"/>
          <a:stretch>
            <a:fillRect/>
          </a:stretch>
        </p:blipFill>
        <p:spPr>
          <a:xfrm>
            <a:off x="2786050" y="2571744"/>
            <a:ext cx="3156210" cy="416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4" grpId="0"/>
      <p:bldP spid="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213" y="2587751"/>
            <a:ext cx="4811573" cy="1682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60</Words>
  <Application>Microsoft Office PowerPoint</Application>
  <PresentationFormat>Προβολή στην οθόνη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Κρατάμε τις παραλίες καθαρές</vt:lpstr>
      <vt:lpstr>Διαφάνεια 3</vt:lpstr>
      <vt:lpstr>Δεν πετάμε σκουπίδια στους κάδους… όταν είναι γεμάτοι!</vt:lpstr>
      <vt:lpstr>Διαφάνεια 5</vt:lpstr>
      <vt:lpstr>Ογκώδη… στον Άγιο Παύλο</vt:lpstr>
      <vt:lpstr>Διαφάνεια 7</vt:lpstr>
      <vt:lpstr>Εάν δεν μπορείτε να κομποστοποιήσετε ή να κάψετε…</vt:lpstr>
      <vt:lpstr>Διαφάνεια 9</vt:lpstr>
      <vt:lpstr>Ανακύκλωση</vt:lpstr>
      <vt:lpstr>Διαφάνεια 11</vt:lpstr>
      <vt:lpstr>Κομποστοποίηση</vt:lpstr>
      <vt:lpstr>Διαφάνεια 13</vt:lpstr>
      <vt:lpstr>Πριν πετάξετε οτιδήποτε στους κάδους…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12</cp:revision>
  <dcterms:created xsi:type="dcterms:W3CDTF">2024-07-23T19:27:38Z</dcterms:created>
  <dcterms:modified xsi:type="dcterms:W3CDTF">2024-07-26T14:54:14Z</dcterms:modified>
</cp:coreProperties>
</file>